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8026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8026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Surrounds You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Christopher Hossfeld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Christopher Hossfeld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surrounds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Here, joy has found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hope abound freely.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in peace!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